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1376b559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01376b559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01376b559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01376b559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1376b559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01376b559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1376b559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1376b559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1376b559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1376b5597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1376b5597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1376b5597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1376b5597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1376b5597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1376b559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1376b559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1376b559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1376b5597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FA79C1111AC48B10F9C1583CB78DF" ma:contentTypeVersion="26" ma:contentTypeDescription="Create a new document." ma:contentTypeScope="" ma:versionID="0741eb7a5037da23f920d3cc02219c4e">
  <xsd:schema xmlns:xsd="http://www.w3.org/2001/XMLSchema" xmlns:xs="http://www.w3.org/2001/XMLSchema" xmlns:p="http://schemas.microsoft.com/office/2006/metadata/properties" xmlns:ns2="c02edcc0-cb64-4ba2-af8e-a7487d0bf7c7" xmlns:ns3="5f207963-f958-4998-a44b-f5009fb97e0c" targetNamespace="http://schemas.microsoft.com/office/2006/metadata/properties" ma:root="true" ma:fieldsID="09110f70c0d26815da729e77b2abfb11" ns2:_="" ns3:_="">
    <xsd:import namespace="c02edcc0-cb64-4ba2-af8e-a7487d0bf7c7"/>
    <xsd:import namespace="5f207963-f958-4998-a44b-f5009fb97e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ath" minOccurs="0"/>
                <xsd:element ref="ns2:ecf6e40f-8cf8-4643-b08c-916fc27f05b8CountryOrRegion" minOccurs="0"/>
                <xsd:element ref="ns2:ecf6e40f-8cf8-4643-b08c-916fc27f05b8State" minOccurs="0"/>
                <xsd:element ref="ns2:ecf6e40f-8cf8-4643-b08c-916fc27f05b8City" minOccurs="0"/>
                <xsd:element ref="ns2:ecf6e40f-8cf8-4643-b08c-916fc27f05b8PostalCode" minOccurs="0"/>
                <xsd:element ref="ns2:ecf6e40f-8cf8-4643-b08c-916fc27f05b8Street" minOccurs="0"/>
                <xsd:element ref="ns2:ecf6e40f-8cf8-4643-b08c-916fc27f05b8GeoLoc" minOccurs="0"/>
                <xsd:element ref="ns2:ecf6e40f-8cf8-4643-b08c-916fc27f05b8DispNam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edcc0-cb64-4ba2-af8e-a7487d0bf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e9cdb8-5faa-4da6-b00e-c51c6b7817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path" ma:index="25" nillable="true" ma:displayName="path" ma:format="Dropdown" ma:internalName="path">
      <xsd:simpleType>
        <xsd:restriction base="dms:Unknown"/>
      </xsd:simpleType>
    </xsd:element>
    <xsd:element name="ecf6e40f-8cf8-4643-b08c-916fc27f05b8CountryOrRegion" ma:index="26" nillable="true" ma:displayName="path: Country/Region" ma:internalName="CountryOrRegion" ma:readOnly="true">
      <xsd:simpleType>
        <xsd:restriction base="dms:Text"/>
      </xsd:simpleType>
    </xsd:element>
    <xsd:element name="ecf6e40f-8cf8-4643-b08c-916fc27f05b8State" ma:index="27" nillable="true" ma:displayName="path: State" ma:internalName="State" ma:readOnly="true">
      <xsd:simpleType>
        <xsd:restriction base="dms:Text"/>
      </xsd:simpleType>
    </xsd:element>
    <xsd:element name="ecf6e40f-8cf8-4643-b08c-916fc27f05b8City" ma:index="28" nillable="true" ma:displayName="path: City" ma:internalName="City" ma:readOnly="true">
      <xsd:simpleType>
        <xsd:restriction base="dms:Text"/>
      </xsd:simpleType>
    </xsd:element>
    <xsd:element name="ecf6e40f-8cf8-4643-b08c-916fc27f05b8PostalCode" ma:index="29" nillable="true" ma:displayName="path: Postal Code" ma:internalName="PostalCode" ma:readOnly="true">
      <xsd:simpleType>
        <xsd:restriction base="dms:Text"/>
      </xsd:simpleType>
    </xsd:element>
    <xsd:element name="ecf6e40f-8cf8-4643-b08c-916fc27f05b8Street" ma:index="30" nillable="true" ma:displayName="path: Street" ma:internalName="Street" ma:readOnly="true">
      <xsd:simpleType>
        <xsd:restriction base="dms:Text"/>
      </xsd:simpleType>
    </xsd:element>
    <xsd:element name="ecf6e40f-8cf8-4643-b08c-916fc27f05b8GeoLoc" ma:index="31" nillable="true" ma:displayName="path: Coordinates" ma:internalName="GeoLoc" ma:readOnly="true">
      <xsd:simpleType>
        <xsd:restriction base="dms:Unknown"/>
      </xsd:simpleType>
    </xsd:element>
    <xsd:element name="ecf6e40f-8cf8-4643-b08c-916fc27f05b8DispName" ma:index="32" nillable="true" ma:displayName="path: Name" ma:internalName="DispName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07963-f958-4998-a44b-f5009fb97e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b7471c3-6587-4313-b3c1-7c0d174be76e}" ma:internalName="TaxCatchAll" ma:showField="CatchAllData" ma:web="5f207963-f958-4998-a44b-f5009fb97e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9DADE6-1198-46C2-A296-BF253DB0B8A5}"/>
</file>

<file path=customXml/itemProps2.xml><?xml version="1.0" encoding="utf-8"?>
<ds:datastoreItem xmlns:ds="http://schemas.openxmlformats.org/officeDocument/2006/customXml" ds:itemID="{CABD7BF1-6B48-433C-940F-BFB5B33BB32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Sarah Chezbro</dc:creator>
  <cp:lastModifiedBy>Sarah Chezbro</cp:lastModifiedBy>
  <cp:revision>1</cp:revision>
  <dcterms:modified xsi:type="dcterms:W3CDTF">2024-10-24T17:00:17Z</dcterms:modified>
</cp:coreProperties>
</file>