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A8C4B-5B1B-4DA2-83AB-B23D3F30AB17}" v="1" dt="2024-01-26T21:54:38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Chezbro" userId="0ed71b9d-bacf-4ff4-8f4c-7795ce1d068f" providerId="ADAL" clId="{0DEA8C4B-5B1B-4DA2-83AB-B23D3F30AB17}"/>
    <pc:docChg chg="addSld modSld">
      <pc:chgData name="Sarah Chezbro" userId="0ed71b9d-bacf-4ff4-8f4c-7795ce1d068f" providerId="ADAL" clId="{0DEA8C4B-5B1B-4DA2-83AB-B23D3F30AB17}" dt="2024-01-26T21:54:40.094" v="3" actId="962"/>
      <pc:docMkLst>
        <pc:docMk/>
      </pc:docMkLst>
      <pc:sldChg chg="addSp modSp new mod">
        <pc:chgData name="Sarah Chezbro" userId="0ed71b9d-bacf-4ff4-8f4c-7795ce1d068f" providerId="ADAL" clId="{0DEA8C4B-5B1B-4DA2-83AB-B23D3F30AB17}" dt="2024-01-26T21:54:40.094" v="3" actId="962"/>
        <pc:sldMkLst>
          <pc:docMk/>
          <pc:sldMk cId="2633773016" sldId="256"/>
        </pc:sldMkLst>
        <pc:picChg chg="add mod">
          <ac:chgData name="Sarah Chezbro" userId="0ed71b9d-bacf-4ff4-8f4c-7795ce1d068f" providerId="ADAL" clId="{0DEA8C4B-5B1B-4DA2-83AB-B23D3F30AB17}" dt="2024-01-26T21:54:40.094" v="3" actId="962"/>
          <ac:picMkLst>
            <pc:docMk/>
            <pc:sldMk cId="2633773016" sldId="256"/>
            <ac:picMk id="5" creationId="{E8ACF62A-551F-2179-0936-7697AA88A4D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D903-BA8D-6657-345E-8FA039392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806B4-4658-2FBF-30FC-0F37DA619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E2535-63CD-62BB-0DFF-36C4EF6F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7606-CF9A-023E-5592-76C29CBB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B3FED-DA7C-13B0-0565-F64C0DB7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370DE-D1C5-8CE5-D6DC-9B3B35A1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7B820-8536-E247-70FD-33CED89EB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595D4-B065-FFB1-4DFB-15DE2662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B92CB-D7B7-37B0-2B30-37791AB2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1FDEA-4859-54A9-7A15-9B7A96A7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7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36C68-2340-6C09-48DB-D09F613B5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256ED-6CD7-8DC2-A1DE-A229C2768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F4FE4-EC22-5CE4-BF23-294C3608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2F9CE-EC65-A92A-7E3F-AF52C2D4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1DFC2-3308-BB69-961A-74B28C1B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53D5-B76D-C540-B751-F73DE576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4070-FBBE-3015-A343-452F0B564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78EA6-52E8-6EFA-55BA-E3830039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7F0DF-90F5-5056-1FBC-D0A782D2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9D17B-5901-B46B-EE58-016AA63D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6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707D1-0949-1085-A8C8-06788A44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9D73F-5A40-168F-EE19-08DAE01C3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ACE80-D346-3FB8-E2F2-37C3658B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9E61F-6E83-441E-AE53-C3D74D3E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9146B-CA7F-C1C7-84FB-0E58C5B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A34C8-E3EC-9D65-A7F9-45AC36E9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D35D5-ED30-456B-6F75-69C7B3043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BC2B3-6C7B-C48F-EE59-CDB5878F9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C899D-C3BE-DFE0-80FB-8CDF35D7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E3B1E-75BB-D0E9-A628-DC758F74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78F86-46C8-3F47-B02D-3374E0A9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5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FD02-C2B0-D4EB-F95E-F86BC604C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77C62-8311-092C-19F7-5DD6DB1BE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22254-31CD-AD4F-B7BB-52355033A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BA3BA-436B-736A-B718-A5A2D1A96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0C6E2-9CB3-123A-B4A1-A870C97F0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CD0DC7-1021-B696-F7A1-B563A14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537352-BAE9-83FE-A7F9-6D3383B6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F22C72-4606-47B3-3C26-2BCCE0FB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4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6C188-6523-4B5E-7D64-27DA94AA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1C6C3-2A51-1EA0-4E5A-4B2679CC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963D5-E7C6-68B7-2764-AD3EB4520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423BB-F107-1825-576C-CD26DE34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3AB0AB-0C98-65F9-E328-A23B6C3F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6F6C4-E166-FDF4-98F9-F1A2D40A2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04527-7AED-718E-2091-7F43D365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2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BE722-15D4-C74F-B69B-D25245201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A163-2593-AAE5-E3CA-C690A9653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2A68C-6E9C-6537-2628-92AE678E7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85575-F7A9-527E-351F-438C4C6F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1A7A5-692F-96E2-1C1D-C0B222A9B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E19EB-172E-0F5B-BDF6-5C0A9041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8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D49F7-9EA3-93E3-0D98-7872ADB56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5878E3-4196-4DC8-76A9-D24E32A9F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19AA9-082A-A989-1D0C-3BEC1B846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3BF2E-426B-700F-F651-74AE3BB5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1EDDF-3423-BF4D-A4C2-1C990978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8718B-5C8B-6431-C12F-ECE04BEC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8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5C9352-165D-710F-9930-2C261C3A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A518F-AF1B-7F85-D715-8F79A46B4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6FB33-EFBB-24BC-0622-04ABB28E7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B12AF4-8545-4165-9E52-FA25374BE87E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37165-2E6D-F9AD-53E2-E65A2E341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CD0FB-BC06-B961-765D-0BB2F2B02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6D3228-BDAB-4FE6-8D9C-C4A87296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2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494E6-5036-23D5-2861-293C8B2A25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011BF-E832-01C9-92BD-3357291566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oster with text and colorful flags&#10;&#10;Description automatically generated">
            <a:extLst>
              <a:ext uri="{FF2B5EF4-FFF2-40B4-BE49-F238E27FC236}">
                <a16:creationId xmlns:a16="http://schemas.microsoft.com/office/drawing/2014/main" id="{E8ACF62A-551F-2179-0936-7697AA88A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7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FA79C1111AC48B10F9C1583CB78DF" ma:contentTypeVersion="26" ma:contentTypeDescription="Create a new document." ma:contentTypeScope="" ma:versionID="0741eb7a5037da23f920d3cc02219c4e">
  <xsd:schema xmlns:xsd="http://www.w3.org/2001/XMLSchema" xmlns:xs="http://www.w3.org/2001/XMLSchema" xmlns:p="http://schemas.microsoft.com/office/2006/metadata/properties" xmlns:ns2="c02edcc0-cb64-4ba2-af8e-a7487d0bf7c7" xmlns:ns3="5f207963-f958-4998-a44b-f5009fb97e0c" targetNamespace="http://schemas.microsoft.com/office/2006/metadata/properties" ma:root="true" ma:fieldsID="09110f70c0d26815da729e77b2abfb11" ns2:_="" ns3:_="">
    <xsd:import namespace="c02edcc0-cb64-4ba2-af8e-a7487d0bf7c7"/>
    <xsd:import namespace="5f207963-f958-4998-a44b-f5009fb97e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path" minOccurs="0"/>
                <xsd:element ref="ns2:ecf6e40f-8cf8-4643-b08c-916fc27f05b8CountryOrRegion" minOccurs="0"/>
                <xsd:element ref="ns2:ecf6e40f-8cf8-4643-b08c-916fc27f05b8State" minOccurs="0"/>
                <xsd:element ref="ns2:ecf6e40f-8cf8-4643-b08c-916fc27f05b8City" minOccurs="0"/>
                <xsd:element ref="ns2:ecf6e40f-8cf8-4643-b08c-916fc27f05b8PostalCode" minOccurs="0"/>
                <xsd:element ref="ns2:ecf6e40f-8cf8-4643-b08c-916fc27f05b8Street" minOccurs="0"/>
                <xsd:element ref="ns2:ecf6e40f-8cf8-4643-b08c-916fc27f05b8GeoLoc" minOccurs="0"/>
                <xsd:element ref="ns2:ecf6e40f-8cf8-4643-b08c-916fc27f05b8DispNam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edcc0-cb64-4ba2-af8e-a7487d0bf7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e9cdb8-5faa-4da6-b00e-c51c6b7817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path" ma:index="25" nillable="true" ma:displayName="path" ma:format="Dropdown" ma:internalName="path">
      <xsd:simpleType>
        <xsd:restriction base="dms:Unknown"/>
      </xsd:simpleType>
    </xsd:element>
    <xsd:element name="ecf6e40f-8cf8-4643-b08c-916fc27f05b8CountryOrRegion" ma:index="26" nillable="true" ma:displayName="path: Country/Region" ma:internalName="CountryOrRegion" ma:readOnly="true">
      <xsd:simpleType>
        <xsd:restriction base="dms:Text"/>
      </xsd:simpleType>
    </xsd:element>
    <xsd:element name="ecf6e40f-8cf8-4643-b08c-916fc27f05b8State" ma:index="27" nillable="true" ma:displayName="path: State" ma:internalName="State" ma:readOnly="true">
      <xsd:simpleType>
        <xsd:restriction base="dms:Text"/>
      </xsd:simpleType>
    </xsd:element>
    <xsd:element name="ecf6e40f-8cf8-4643-b08c-916fc27f05b8City" ma:index="28" nillable="true" ma:displayName="path: City" ma:internalName="City" ma:readOnly="true">
      <xsd:simpleType>
        <xsd:restriction base="dms:Text"/>
      </xsd:simpleType>
    </xsd:element>
    <xsd:element name="ecf6e40f-8cf8-4643-b08c-916fc27f05b8PostalCode" ma:index="29" nillable="true" ma:displayName="path: Postal Code" ma:internalName="PostalCode" ma:readOnly="true">
      <xsd:simpleType>
        <xsd:restriction base="dms:Text"/>
      </xsd:simpleType>
    </xsd:element>
    <xsd:element name="ecf6e40f-8cf8-4643-b08c-916fc27f05b8Street" ma:index="30" nillable="true" ma:displayName="path: Street" ma:internalName="Street" ma:readOnly="true">
      <xsd:simpleType>
        <xsd:restriction base="dms:Text"/>
      </xsd:simpleType>
    </xsd:element>
    <xsd:element name="ecf6e40f-8cf8-4643-b08c-916fc27f05b8GeoLoc" ma:index="31" nillable="true" ma:displayName="path: Coordinates" ma:internalName="GeoLoc" ma:readOnly="true">
      <xsd:simpleType>
        <xsd:restriction base="dms:Unknown"/>
      </xsd:simpleType>
    </xsd:element>
    <xsd:element name="ecf6e40f-8cf8-4643-b08c-916fc27f05b8DispName" ma:index="32" nillable="true" ma:displayName="path: Name" ma:internalName="DispName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07963-f958-4998-a44b-f5009fb97e0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b7471c3-6587-4313-b3c1-7c0d174be76e}" ma:internalName="TaxCatchAll" ma:showField="CatchAllData" ma:web="5f207963-f958-4998-a44b-f5009fb97e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th xmlns="c02edcc0-cb64-4ba2-af8e-a7487d0bf7c7" xsi:nil="true"/>
    <lcf76f155ced4ddcb4097134ff3c332f xmlns="c02edcc0-cb64-4ba2-af8e-a7487d0bf7c7">
      <Terms xmlns="http://schemas.microsoft.com/office/infopath/2007/PartnerControls"/>
    </lcf76f155ced4ddcb4097134ff3c332f>
    <TaxCatchAll xmlns="5f207963-f958-4998-a44b-f5009fb97e0c" xsi:nil="true"/>
  </documentManagement>
</p:properties>
</file>

<file path=customXml/itemProps1.xml><?xml version="1.0" encoding="utf-8"?>
<ds:datastoreItem xmlns:ds="http://schemas.openxmlformats.org/officeDocument/2006/customXml" ds:itemID="{B327364B-F979-4004-90BB-572786956A42}"/>
</file>

<file path=customXml/itemProps2.xml><?xml version="1.0" encoding="utf-8"?>
<ds:datastoreItem xmlns:ds="http://schemas.openxmlformats.org/officeDocument/2006/customXml" ds:itemID="{D7BB0B03-3BF6-4B25-A931-92FE2AA4B98F}"/>
</file>

<file path=customXml/itemProps3.xml><?xml version="1.0" encoding="utf-8"?>
<ds:datastoreItem xmlns:ds="http://schemas.openxmlformats.org/officeDocument/2006/customXml" ds:itemID="{D0BEC1A5-0BC2-43F6-9845-C46D50383A5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Chezbro</dc:creator>
  <cp:lastModifiedBy>Sarah Chezbro</cp:lastModifiedBy>
  <cp:revision>1</cp:revision>
  <dcterms:created xsi:type="dcterms:W3CDTF">2024-01-26T21:54:27Z</dcterms:created>
  <dcterms:modified xsi:type="dcterms:W3CDTF">2024-01-26T21:54:41Z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0x010100FC3FA79C1111AC48B10F9C1583CB78DF</vt:lpwstr>
  </property>
</Properties>
</file>